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D37A9-A8A1-4D81-AA1A-F245550F2E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E5D-0235-4430-9E01-B2800443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C237E0-9EA0-4B8B-8701-C7D7830AE04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4361A0-0390-4454-8D6C-77CD72C36A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Empirical and Molecular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90" y="533400"/>
            <a:ext cx="75671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Empirical vs. Molecular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3508977"/>
          </a:xfrm>
        </p:spPr>
        <p:txBody>
          <a:bodyPr/>
          <a:lstStyle/>
          <a:p>
            <a:r>
              <a:rPr lang="en-US" dirty="0" smtClean="0"/>
              <a:t>Empirical Formula</a:t>
            </a:r>
          </a:p>
          <a:p>
            <a:pPr lvl="1"/>
            <a:r>
              <a:rPr lang="en-US" dirty="0" smtClean="0"/>
              <a:t>A formula for a compound that gives the smallest whole-number ratio of each type of atom</a:t>
            </a:r>
          </a:p>
          <a:p>
            <a:r>
              <a:rPr lang="en-US" dirty="0" smtClean="0"/>
              <a:t>Molecular Formula</a:t>
            </a:r>
          </a:p>
          <a:p>
            <a:pPr lvl="1"/>
            <a:r>
              <a:rPr lang="en-US" dirty="0" smtClean="0"/>
              <a:t>A formula for a compound that gives the specific number of each type of atom in a molecule</a:t>
            </a:r>
            <a:endParaRPr lang="en-US" dirty="0"/>
          </a:p>
        </p:txBody>
      </p:sp>
      <p:pic>
        <p:nvPicPr>
          <p:cNvPr id="1026" name="Picture 2" descr="http://futurity.org/wp-content/uploads/2009/11/perox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3429000" cy="208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5449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Empirical Formula:</a:t>
            </a:r>
          </a:p>
          <a:p>
            <a:pPr algn="ctr"/>
            <a:r>
              <a:rPr lang="en-US" dirty="0" smtClean="0"/>
              <a:t>HO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417292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Molecular Formula:</a:t>
            </a:r>
          </a:p>
          <a:p>
            <a:pPr algn="ctr"/>
            <a:r>
              <a:rPr lang="en-US" dirty="0" smtClean="0"/>
              <a:t>H</a:t>
            </a:r>
            <a:r>
              <a:rPr lang="en-US" sz="1100" dirty="0" smtClean="0"/>
              <a:t>2</a:t>
            </a:r>
            <a:r>
              <a:rPr lang="en-US" dirty="0" smtClean="0"/>
              <a:t>O</a:t>
            </a:r>
            <a:r>
              <a:rPr lang="en-US" sz="11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Suppose we decompose a sample of </a:t>
            </a:r>
            <a:r>
              <a:rPr lang="en-US" dirty="0" smtClean="0"/>
              <a:t>hydrogen </a:t>
            </a:r>
            <a:r>
              <a:rPr lang="en-US" smtClean="0"/>
              <a:t>and oxygen in </a:t>
            </a:r>
            <a:r>
              <a:rPr lang="en-US" dirty="0" smtClean="0"/>
              <a:t>the laboratory and find that it produces 3.0 grams of hydrogen and 24 grams of oxygen.  Calculate the empirical formula?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1612" y="3981351"/>
                <a:ext cx="4628639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𝑀𝑜𝑙𝑒𝑠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=3.0 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 ×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𝑚𝑜𝑙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1.01 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=3.0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𝑚𝑜𝑙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12" y="3981351"/>
                <a:ext cx="4628639" cy="6668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09800" y="4743351"/>
                <a:ext cx="4829464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𝑀𝑜𝑙𝑒𝑠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=24.0 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 ×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𝑚𝑜𝑙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16.00 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=1.5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𝑚𝑜𝑙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743351"/>
                <a:ext cx="4829464" cy="6668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5558135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1.5</m:t>
                        </m:r>
                      </m:sub>
                    </m:sSub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558135"/>
                <a:ext cx="19812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67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compound contains nitrogen and oxygen is decomposed in the laboratory and produces 24.5 grams of nitrogen and 70.0 grams of oxygen.  Calculate the empirical formula of the compound.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338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Molecular Formulas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905000"/>
                <a:ext cx="6777317" cy="4267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Molecular Formula = Empirical formula x n</a:t>
                </a:r>
              </a:p>
              <a:p>
                <a:pPr lvl="1"/>
                <a:r>
                  <a:rPr lang="en-US" dirty="0" smtClean="0"/>
                  <a:t>n = 1, 2, 3 …</a:t>
                </a:r>
              </a:p>
              <a:p>
                <a:r>
                  <a:rPr lang="en-US" dirty="0" smtClean="0"/>
                  <a:t>Example:</a:t>
                </a:r>
              </a:p>
              <a:p>
                <a:pPr lvl="1"/>
                <a:r>
                  <a:rPr lang="en-US" dirty="0" smtClean="0"/>
                  <a:t>What is the molecular formula for fructose from its empirical formula, CH</a:t>
                </a:r>
                <a:r>
                  <a:rPr lang="en-US" sz="1200" dirty="0" smtClean="0"/>
                  <a:t>2</a:t>
                </a:r>
                <a:r>
                  <a:rPr lang="en-US" dirty="0" smtClean="0"/>
                  <a:t>O, and its molar mass, 180.2 g/mol.</a:t>
                </a:r>
              </a:p>
              <a:p>
                <a:pPr lvl="1"/>
                <a:r>
                  <a:rPr lang="en-US" dirty="0" smtClean="0"/>
                  <a:t>To find n: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𝑀𝑜𝑙𝑎𝑟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𝑀𝑎𝑠𝑠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𝐸𝑚𝑝𝑖𝑟𝑖𝑐𝑎𝑙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𝐹𝑜𝑟𝑚𝑢𝑙𝑎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𝑀𝑜𝑙𝑎𝑟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𝑀𝑎𝑠𝑠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180.2 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12.01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+2 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1.01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+16.00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n = 6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905000"/>
                <a:ext cx="6777317" cy="4267200"/>
              </a:xfrm>
              <a:blipFill rotWithShape="1">
                <a:blip r:embed="rId2"/>
                <a:stretch>
                  <a:fillRect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81600" y="5867400"/>
                <a:ext cx="279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𝑂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 6=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867400"/>
                <a:ext cx="2799903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3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256</TotalTime>
  <Words>280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Calculating Empirical and Molecular Formulas</vt:lpstr>
      <vt:lpstr>Empirical vs. Molecular Formulas</vt:lpstr>
      <vt:lpstr>Calculating Empirical Formula</vt:lpstr>
      <vt:lpstr>Your Turn</vt:lpstr>
      <vt:lpstr>Calculating Molecular Formulas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Empirical and Molecular Formulas</dc:title>
  <dc:creator>Windows User</dc:creator>
  <cp:lastModifiedBy>Windows User</cp:lastModifiedBy>
  <cp:revision>8</cp:revision>
  <cp:lastPrinted>2012-10-23T14:03:19Z</cp:lastPrinted>
  <dcterms:created xsi:type="dcterms:W3CDTF">2012-10-23T12:18:56Z</dcterms:created>
  <dcterms:modified xsi:type="dcterms:W3CDTF">2014-04-22T17:39:34Z</dcterms:modified>
</cp:coreProperties>
</file>